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0" y="173756"/>
            <a:ext cx="8785539" cy="9233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C’est </a:t>
            </a:r>
            <a:r>
              <a:rPr lang="fr-FR" sz="54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vendredi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, le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19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septembre</a:t>
            </a:r>
            <a:endParaRPr lang="fr-FR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43807" y="1611304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2431" y="2723483"/>
            <a:ext cx="8740953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1. Express likes, dislikes, and preferences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3402" y="3639133"/>
            <a:ext cx="8740953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2. Discuss school and hobbies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3401" y="4554783"/>
            <a:ext cx="8740953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Toonish" pitchFamily="2" charset="0"/>
                <a:ea typeface="Toonish" pitchFamily="2" charset="0"/>
              </a:rPr>
              <a:t>3.  Form the present tense of regular –</a:t>
            </a:r>
            <a:r>
              <a:rPr lang="en-US" sz="2800" dirty="0" err="1" smtClean="0">
                <a:latin typeface="Toonish" pitchFamily="2" charset="0"/>
                <a:ea typeface="Toonish" pitchFamily="2" charset="0"/>
              </a:rPr>
              <a:t>er</a:t>
            </a:r>
            <a:r>
              <a:rPr lang="en-US" sz="2800" dirty="0" smtClean="0">
                <a:latin typeface="Toonish" pitchFamily="2" charset="0"/>
                <a:ea typeface="Toonish" pitchFamily="2" charset="0"/>
              </a:rPr>
              <a:t> –</a:t>
            </a:r>
            <a:r>
              <a:rPr lang="en-US" sz="2800" dirty="0" err="1" smtClean="0">
                <a:latin typeface="Toonish" pitchFamily="2" charset="0"/>
                <a:ea typeface="Toonish" pitchFamily="2" charset="0"/>
              </a:rPr>
              <a:t>ir</a:t>
            </a:r>
            <a:r>
              <a:rPr lang="en-US" sz="2800" dirty="0" smtClean="0">
                <a:latin typeface="Toonish" pitchFamily="2" charset="0"/>
                <a:ea typeface="Toonish" pitchFamily="2" charset="0"/>
              </a:rPr>
              <a:t> and –re verbs</a:t>
            </a:r>
            <a:endParaRPr lang="en-US" sz="28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3400" y="5810736"/>
            <a:ext cx="8740953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Toonish" pitchFamily="2" charset="0"/>
                <a:ea typeface="Toonish" pitchFamily="2" charset="0"/>
              </a:rPr>
              <a:t>4.  Understand the main idea and some supporting details in a culturally authentic text </a:t>
            </a:r>
            <a:r>
              <a:rPr lang="en-US" sz="2800" dirty="0" smtClean="0">
                <a:latin typeface="Times New Roman" panose="02020603050405020304" pitchFamily="18" charset="0"/>
                <a:ea typeface="Toonish" pitchFamily="2" charset="0"/>
                <a:cs typeface="Times New Roman" panose="02020603050405020304" pitchFamily="18" charset="0"/>
              </a:rPr>
              <a:t>(</a:t>
            </a:r>
            <a:r>
              <a:rPr lang="en-US" sz="2800" dirty="0" smtClean="0">
                <a:latin typeface="Toonish" pitchFamily="2" charset="0"/>
                <a:ea typeface="Toonish" pitchFamily="2" charset="0"/>
              </a:rPr>
              <a:t>KKD</a:t>
            </a:r>
            <a:r>
              <a:rPr lang="en-US" sz="2800" dirty="0" smtClean="0">
                <a:latin typeface="Times New Roman" panose="02020603050405020304" pitchFamily="18" charset="0"/>
                <a:ea typeface="Toonish" pitchFamily="2" charset="0"/>
                <a:cs typeface="Times New Roman" panose="02020603050405020304" pitchFamily="18" charset="0"/>
              </a:rPr>
              <a:t>)</a:t>
            </a:r>
            <a:endParaRPr lang="en-US" sz="2800" dirty="0">
              <a:latin typeface="Times New Roman" panose="02020603050405020304" pitchFamily="18" charset="0"/>
              <a:ea typeface="Toonish" pitchFamily="2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424</TotalTime>
  <Words>63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CaliBrush</vt:lpstr>
      <vt:lpstr>Times New Roman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118</cp:revision>
  <dcterms:created xsi:type="dcterms:W3CDTF">2011-09-14T23:22:57Z</dcterms:created>
  <dcterms:modified xsi:type="dcterms:W3CDTF">2014-09-19T11:51:56Z</dcterms:modified>
</cp:coreProperties>
</file>